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5" r:id="rId1"/>
  </p:sldMasterIdLst>
  <p:notesMasterIdLst>
    <p:notesMasterId r:id="rId13"/>
  </p:notesMasterIdLst>
  <p:handoutMasterIdLst>
    <p:handoutMasterId r:id="rId14"/>
  </p:handoutMasterIdLst>
  <p:sldIdLst>
    <p:sldId id="298" r:id="rId2"/>
    <p:sldId id="299" r:id="rId3"/>
    <p:sldId id="300" r:id="rId4"/>
    <p:sldId id="301" r:id="rId5"/>
    <p:sldId id="302" r:id="rId6"/>
    <p:sldId id="309" r:id="rId7"/>
    <p:sldId id="303" r:id="rId8"/>
    <p:sldId id="308" r:id="rId9"/>
    <p:sldId id="304" r:id="rId10"/>
    <p:sldId id="305" r:id="rId11"/>
    <p:sldId id="30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2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C92A8-DE5A-6846-A662-137246E95689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0295C-16BA-294D-B021-B93E2E2DD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989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5114E-C06A-BA40-A4B0-F3B5C79BC18D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28DEF-9873-3D45-8AED-107CFF88CC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48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634EA-1CE1-4857-AD66-BF160E10562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27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07E9043-ECD1-B446-BD89-C3A014CF0E4C}" type="datetimeFigureOut">
              <a:rPr lang="en-US" smtClean="0"/>
              <a:t>8/18/14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27ACD9D0-F5D0-4B42-8473-B2DC5F66837C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ymbaloo.com/mix/district96staff" TargetMode="External"/><Relationship Id="rId3" Type="http://schemas.openxmlformats.org/officeDocument/2006/relationships/hyperlink" Target="mailto:techsupport@district96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techsupport@district96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techsupport@district96.or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ymbaloo.com/mix/district96staf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6" y="381000"/>
            <a:ext cx="8144024" cy="2720197"/>
          </a:xfrm>
          <a:prstGeom prst="rect">
            <a:avLst/>
          </a:prstGeom>
        </p:spPr>
      </p:pic>
      <p:sp>
        <p:nvSpPr>
          <p:cNvPr id="3" name="Subtitle 2"/>
          <p:cNvSpPr txBox="1">
            <a:spLocks/>
          </p:cNvSpPr>
          <p:nvPr/>
        </p:nvSpPr>
        <p:spPr>
          <a:xfrm>
            <a:off x="1219199" y="3428999"/>
            <a:ext cx="7001353" cy="2660931"/>
          </a:xfrm>
          <a:prstGeom prst="rect">
            <a:avLst/>
          </a:prstGeom>
        </p:spPr>
        <p:txBody>
          <a:bodyPr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 smtClean="0">
                <a:latin typeface="News Gothic MT"/>
                <a:cs typeface="News Gothic MT"/>
              </a:rPr>
              <a:t>Mentor/Protégé Program</a:t>
            </a:r>
          </a:p>
          <a:p>
            <a:pPr marL="0" indent="0" algn="ctr">
              <a:buNone/>
            </a:pPr>
            <a:r>
              <a:rPr lang="en-US" sz="2800" b="1" dirty="0" smtClean="0">
                <a:latin typeface="News Gothic MT"/>
                <a:cs typeface="News Gothic MT"/>
              </a:rPr>
              <a:t>Technology Department</a:t>
            </a:r>
          </a:p>
          <a:p>
            <a:pPr marL="0" indent="0" algn="ctr">
              <a:buNone/>
            </a:pPr>
            <a:r>
              <a:rPr lang="en-US" sz="2800" b="1" dirty="0" smtClean="0">
                <a:latin typeface="News Gothic MT"/>
                <a:cs typeface="News Gothic MT"/>
              </a:rPr>
              <a:t>August 19, 2014</a:t>
            </a:r>
            <a:endParaRPr lang="en-US" sz="2800" b="1" dirty="0">
              <a:latin typeface="News Gothic MT"/>
              <a:cs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2793517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Technology: Demo &amp; Interactive </a:t>
            </a:r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Move to Hauser Classrooms</a:t>
            </a:r>
          </a:p>
          <a:p>
            <a:pPr lvl="1"/>
            <a:r>
              <a:rPr lang="en-US" dirty="0" smtClean="0"/>
              <a:t>K-5: Room 107</a:t>
            </a:r>
          </a:p>
          <a:p>
            <a:pPr lvl="1"/>
            <a:r>
              <a:rPr lang="en-US" dirty="0" smtClean="0"/>
              <a:t>6-8: Room 203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51500" y="6318244"/>
            <a:ext cx="319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techsupport@district96.org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662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Wrap-Up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Issue Key FOBs</a:t>
            </a:r>
          </a:p>
          <a:p>
            <a:r>
              <a:rPr lang="en-US" dirty="0" smtClean="0"/>
              <a:t>Phone System</a:t>
            </a:r>
          </a:p>
          <a:p>
            <a:pPr lvl="1"/>
            <a:r>
              <a:rPr lang="en-US" dirty="0" smtClean="0"/>
              <a:t>Dial 8 for Outside Line</a:t>
            </a:r>
          </a:p>
          <a:p>
            <a:pPr lvl="1"/>
            <a:r>
              <a:rPr lang="en-US" dirty="0" smtClean="0"/>
              <a:t>Extensions #’s</a:t>
            </a:r>
          </a:p>
          <a:p>
            <a:pPr lvl="1"/>
            <a:r>
              <a:rPr lang="en-US" dirty="0" smtClean="0"/>
              <a:t>Voice-Mail to E-Mail (New)</a:t>
            </a:r>
          </a:p>
          <a:p>
            <a:r>
              <a:rPr lang="en-US" dirty="0" err="1" smtClean="0"/>
              <a:t>Symbaloo</a:t>
            </a:r>
            <a:r>
              <a:rPr lang="en-US" dirty="0"/>
              <a:t> </a:t>
            </a:r>
            <a:r>
              <a:rPr lang="en-US" dirty="0" smtClean="0"/>
              <a:t>Page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err="1">
                <a:hlinkClick r:id="rId2"/>
              </a:rPr>
              <a:t>www.symbaloo.com</a:t>
            </a:r>
            <a:r>
              <a:rPr lang="en-US" dirty="0">
                <a:hlinkClick r:id="rId2"/>
              </a:rPr>
              <a:t>/mix/district96staff#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techsupport@district96.org</a:t>
            </a:r>
            <a:endParaRPr lang="en-US" dirty="0" smtClean="0"/>
          </a:p>
          <a:p>
            <a:pPr lvl="1"/>
            <a:r>
              <a:rPr lang="en-US" dirty="0" smtClean="0"/>
              <a:t>Name / School / Room # / Ext. #</a:t>
            </a:r>
          </a:p>
          <a:p>
            <a:pPr lvl="1"/>
            <a:r>
              <a:rPr lang="en-US" dirty="0" smtClean="0"/>
              <a:t>Brief Description of Issue</a:t>
            </a:r>
          </a:p>
          <a:p>
            <a:r>
              <a:rPr lang="en-US" dirty="0" smtClean="0"/>
              <a:t>Q &amp; A</a:t>
            </a:r>
          </a:p>
          <a:p>
            <a:r>
              <a:rPr lang="en-US" dirty="0" smtClean="0"/>
              <a:t>1:1 Teacher Training Reminder</a:t>
            </a:r>
          </a:p>
          <a:p>
            <a:pPr lvl="1"/>
            <a:r>
              <a:rPr lang="en-US" dirty="0" smtClean="0"/>
              <a:t>8/20:  8:15 – 11:15am</a:t>
            </a:r>
          </a:p>
          <a:p>
            <a:pPr lvl="1"/>
            <a:r>
              <a:rPr lang="en-US" dirty="0" smtClean="0"/>
              <a:t>Location: Hauser Jr. High / Room TBD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51500" y="6318244"/>
            <a:ext cx="319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techsupport@district96.org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647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504613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Introductions &amp; Department Mission (11:45-12:00)</a:t>
            </a:r>
          </a:p>
          <a:p>
            <a:r>
              <a:rPr lang="en-US" sz="1600" dirty="0" smtClean="0"/>
              <a:t>AESOP System: Donna McLachlan (12:00-12:30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Riverside Education Council: Bill </a:t>
            </a:r>
            <a:r>
              <a:rPr lang="en-US" sz="1600" dirty="0" err="1" smtClean="0"/>
              <a:t>Howes</a:t>
            </a:r>
            <a:r>
              <a:rPr lang="en-US" sz="1600" dirty="0" smtClean="0"/>
              <a:t> (12:30-1:00)</a:t>
            </a:r>
            <a:endParaRPr lang="en-US" sz="1600" dirty="0" smtClean="0"/>
          </a:p>
          <a:p>
            <a:r>
              <a:rPr lang="en-US" sz="1600" dirty="0" smtClean="0"/>
              <a:t>Computer Distribution &amp; Resource Navigation (1:00-1:45)</a:t>
            </a:r>
          </a:p>
          <a:p>
            <a:r>
              <a:rPr lang="en-US" sz="1600" dirty="0" smtClean="0"/>
              <a:t>PowerSchool: Attendance Reporting &amp; Grade Book (1:45 – 2:30)</a:t>
            </a:r>
          </a:p>
          <a:p>
            <a:r>
              <a:rPr lang="en-US" sz="1600" dirty="0" smtClean="0"/>
              <a:t>Classroom Technology: Demo &amp; Interactive Presentation (2:30 – 3:00)</a:t>
            </a:r>
          </a:p>
          <a:p>
            <a:pPr lvl="1"/>
            <a:r>
              <a:rPr lang="en-US" sz="1600" dirty="0" smtClean="0"/>
              <a:t>Hauser Room 107: K-5</a:t>
            </a:r>
          </a:p>
          <a:p>
            <a:pPr lvl="1"/>
            <a:r>
              <a:rPr lang="en-US" sz="1600" dirty="0" smtClean="0"/>
              <a:t>Hauser Room 203: 6-8</a:t>
            </a:r>
          </a:p>
          <a:p>
            <a:r>
              <a:rPr lang="en-US" sz="1600" dirty="0" smtClean="0"/>
              <a:t>Technology Wrap-Up (3:00 – 3:15)</a:t>
            </a:r>
          </a:p>
          <a:p>
            <a:pPr lvl="1"/>
            <a:r>
              <a:rPr lang="en-US" sz="1600" dirty="0" smtClean="0"/>
              <a:t>Key Take-</a:t>
            </a:r>
            <a:r>
              <a:rPr lang="en-US" sz="1600" dirty="0" err="1" smtClean="0"/>
              <a:t>Aways</a:t>
            </a:r>
            <a:endParaRPr lang="en-US" sz="1600" dirty="0" smtClean="0"/>
          </a:p>
          <a:p>
            <a:pPr lvl="1"/>
            <a:r>
              <a:rPr lang="en-US" sz="1600" dirty="0" smtClean="0"/>
              <a:t>Issue FOBs</a:t>
            </a:r>
          </a:p>
          <a:p>
            <a:pPr lvl="1"/>
            <a:r>
              <a:rPr lang="en-US" sz="1600" dirty="0" smtClean="0"/>
              <a:t>Q &amp; A</a:t>
            </a:r>
          </a:p>
          <a:p>
            <a:pPr lvl="1"/>
            <a:endParaRPr lang="en-US" sz="1600" dirty="0" smtClean="0"/>
          </a:p>
          <a:p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651500" y="6318244"/>
            <a:ext cx="319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techsupport@district96.org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443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 Tufano, Director of Innovation &amp; Instructional Technology</a:t>
            </a:r>
          </a:p>
          <a:p>
            <a:r>
              <a:rPr lang="en-US" dirty="0"/>
              <a:t>Paula Spring </a:t>
            </a:r>
            <a:r>
              <a:rPr lang="en-US" dirty="0" err="1" smtClean="0"/>
              <a:t>Tousignant</a:t>
            </a:r>
            <a:r>
              <a:rPr lang="en-US" dirty="0" smtClean="0"/>
              <a:t>, </a:t>
            </a:r>
            <a:r>
              <a:rPr lang="en-US" dirty="0"/>
              <a:t>Instructional Technology </a:t>
            </a:r>
            <a:r>
              <a:rPr lang="en-US" dirty="0" smtClean="0"/>
              <a:t>Specialist</a:t>
            </a:r>
            <a:endParaRPr lang="en-US" dirty="0"/>
          </a:p>
          <a:p>
            <a:r>
              <a:rPr lang="en-US" dirty="0" smtClean="0"/>
              <a:t>TBD</a:t>
            </a:r>
            <a:r>
              <a:rPr lang="en-US" dirty="0" smtClean="0"/>
              <a:t>: Instructional Technology Coordinator</a:t>
            </a:r>
          </a:p>
          <a:p>
            <a:r>
              <a:rPr lang="en-US" dirty="0" smtClean="0"/>
              <a:t>Operations &amp; Networking (Net56)</a:t>
            </a:r>
          </a:p>
          <a:p>
            <a:pPr lvl="1"/>
            <a:r>
              <a:rPr lang="en-US" dirty="0"/>
              <a:t>x7185</a:t>
            </a:r>
          </a:p>
          <a:p>
            <a:pPr lvl="1"/>
            <a:r>
              <a:rPr lang="en-US" dirty="0" smtClean="0">
                <a:hlinkClick r:id="rId2"/>
              </a:rPr>
              <a:t>techsupport@district96.org</a:t>
            </a:r>
            <a:endParaRPr lang="en-US" dirty="0" smtClean="0"/>
          </a:p>
          <a:p>
            <a:pPr lvl="2"/>
            <a:r>
              <a:rPr lang="en-US" dirty="0" smtClean="0"/>
              <a:t>Name</a:t>
            </a:r>
          </a:p>
          <a:p>
            <a:pPr lvl="2"/>
            <a:r>
              <a:rPr lang="en-US" dirty="0" smtClean="0"/>
              <a:t>Building</a:t>
            </a:r>
          </a:p>
          <a:p>
            <a:pPr lvl="2"/>
            <a:r>
              <a:rPr lang="en-US" dirty="0" smtClean="0"/>
              <a:t>Room #</a:t>
            </a:r>
          </a:p>
          <a:p>
            <a:pPr lvl="2"/>
            <a:r>
              <a:rPr lang="en-US" dirty="0" smtClean="0"/>
              <a:t>Brief Description of the Issue or Request</a:t>
            </a:r>
          </a:p>
          <a:p>
            <a:pPr lvl="2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651500" y="6318244"/>
            <a:ext cx="319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techsupport@district96.org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89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Department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b="1" dirty="0"/>
              <a:t>Ensure technology infrastructure supports 21st Century teaching and learning.</a:t>
            </a:r>
            <a:endParaRPr lang="en-US" sz="2800" dirty="0"/>
          </a:p>
          <a:p>
            <a:pPr lvl="0"/>
            <a:r>
              <a:rPr lang="en-US" sz="2800" b="1" dirty="0"/>
              <a:t>Develop district-wide instructional technology guidelines to optimize rigorous and relevant learning experiences. 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651500" y="6318244"/>
            <a:ext cx="319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techsupport@district96.org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44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AESOP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i="1" dirty="0" smtClean="0"/>
              <a:t>An overview of District 96’s leave control / automated sub-calling system.</a:t>
            </a:r>
          </a:p>
          <a:p>
            <a:pPr marL="0" indent="0" algn="ctr">
              <a:buNone/>
            </a:pPr>
            <a:r>
              <a:rPr lang="en-US" sz="2800" i="1" dirty="0" smtClean="0"/>
              <a:t> </a:t>
            </a:r>
          </a:p>
          <a:p>
            <a:pPr marL="0" indent="0" algn="ctr">
              <a:buNone/>
            </a:pPr>
            <a:r>
              <a:rPr lang="en-US" sz="2800" i="1" dirty="0" smtClean="0"/>
              <a:t>Donna McLachlan</a:t>
            </a:r>
          </a:p>
          <a:p>
            <a:pPr marL="0" indent="0" algn="ctr">
              <a:buNone/>
            </a:pPr>
            <a:r>
              <a:rPr lang="en-US" sz="2800" i="1" dirty="0" smtClean="0"/>
              <a:t>Administrative Assistant / Human Resources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36919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Riverside Education Council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i="1" dirty="0" smtClean="0"/>
              <a:t> </a:t>
            </a:r>
            <a:endParaRPr lang="en-US" sz="2800" i="1" dirty="0" smtClean="0"/>
          </a:p>
          <a:p>
            <a:pPr marL="0" indent="0" algn="ctr">
              <a:buNone/>
            </a:pPr>
            <a:r>
              <a:rPr lang="en-US" sz="2800" i="1" dirty="0" smtClean="0"/>
              <a:t>Bill </a:t>
            </a:r>
            <a:r>
              <a:rPr lang="en-US" sz="2800" i="1" dirty="0" err="1" smtClean="0"/>
              <a:t>Howes</a:t>
            </a:r>
            <a:endParaRPr lang="en-US" sz="2800" i="1" dirty="0" smtClean="0"/>
          </a:p>
        </p:txBody>
      </p:sp>
    </p:spTree>
    <p:extLst>
      <p:ext uri="{BB962C8B-B14F-4D97-AF65-F5344CB8AC3E}">
        <p14:creationId xmlns:p14="http://schemas.microsoft.com/office/powerpoint/2010/main" val="2727985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Distribution &amp; Resource Navigation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Distribute Laptops, Chargers &amp; Bags</a:t>
            </a:r>
          </a:p>
          <a:p>
            <a:r>
              <a:rPr lang="en-US" dirty="0" smtClean="0"/>
              <a:t>Login Using Default Password: </a:t>
            </a:r>
          </a:p>
          <a:p>
            <a:r>
              <a:rPr lang="en-US" dirty="0" smtClean="0"/>
              <a:t>Change Default Password Using Criteria Below</a:t>
            </a:r>
          </a:p>
          <a:p>
            <a:pPr lvl="1"/>
            <a:r>
              <a:rPr lang="en-US" sz="2000" dirty="0" smtClean="0"/>
              <a:t>Length:</a:t>
            </a:r>
          </a:p>
          <a:p>
            <a:pPr lvl="1"/>
            <a:r>
              <a:rPr lang="en-US" sz="2000" dirty="0" smtClean="0"/>
              <a:t>(1) Upper Case</a:t>
            </a:r>
          </a:p>
          <a:p>
            <a:pPr lvl="1"/>
            <a:r>
              <a:rPr lang="en-US" sz="2000" dirty="0" smtClean="0"/>
              <a:t>(1) Lower Case</a:t>
            </a:r>
          </a:p>
          <a:p>
            <a:pPr lvl="1"/>
            <a:r>
              <a:rPr lang="en-US" sz="2000" dirty="0" smtClean="0"/>
              <a:t>(1) Number</a:t>
            </a:r>
          </a:p>
          <a:p>
            <a:pPr lvl="1"/>
            <a:r>
              <a:rPr lang="en-US" sz="2000" dirty="0" smtClean="0"/>
              <a:t>(1) Special Character</a:t>
            </a:r>
          </a:p>
          <a:p>
            <a:r>
              <a:rPr lang="en-US" dirty="0" smtClean="0"/>
              <a:t>E-Mail Password to </a:t>
            </a:r>
            <a:r>
              <a:rPr lang="en-US" dirty="0" smtClean="0">
                <a:hlinkClick r:id="rId2"/>
              </a:rPr>
              <a:t>techsupport@district96.org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651500" y="6348126"/>
            <a:ext cx="319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techsupport@district96.org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165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Distribution &amp; Resource </a:t>
            </a:r>
            <a:r>
              <a:rPr lang="en-US" dirty="0" smtClean="0"/>
              <a:t>Navigation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Navigate to District’s New </a:t>
            </a:r>
            <a:r>
              <a:rPr lang="en-US" dirty="0" err="1" smtClean="0"/>
              <a:t>Symbaloo</a:t>
            </a:r>
            <a:r>
              <a:rPr lang="en-US" dirty="0" smtClean="0"/>
              <a:t> Page</a:t>
            </a:r>
          </a:p>
          <a:p>
            <a:pPr lvl="1"/>
            <a:r>
              <a:rPr lang="en-US" dirty="0">
                <a:hlinkClick r:id="rId2"/>
              </a:rPr>
              <a:t>http://www.symbaloo.com/mix/district96staff</a:t>
            </a:r>
            <a:r>
              <a:rPr lang="en-US" dirty="0" smtClean="0">
                <a:hlinkClick r:id="rId2"/>
              </a:rPr>
              <a:t>#</a:t>
            </a:r>
            <a:endParaRPr lang="en-US" dirty="0" smtClean="0"/>
          </a:p>
          <a:p>
            <a:pPr lvl="1"/>
            <a:r>
              <a:rPr lang="en-US" dirty="0" smtClean="0"/>
              <a:t>Bookmark / Favorite the Page</a:t>
            </a:r>
          </a:p>
          <a:p>
            <a:r>
              <a:rPr lang="en-US" dirty="0" smtClean="0"/>
              <a:t>Tips &amp; Tricks: Using Mac OSX</a:t>
            </a:r>
          </a:p>
          <a:p>
            <a:r>
              <a:rPr lang="en-US" dirty="0" smtClean="0"/>
              <a:t>District 96 Google Apps for Education (GAFE) Account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51500" y="6318244"/>
            <a:ext cx="319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techsupport@district96.org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699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PowerSchool: Attendance Reporting &amp; Grade </a:t>
            </a:r>
            <a:r>
              <a:rPr lang="en-US" sz="2800" dirty="0" smtClean="0"/>
              <a:t>Book</a:t>
            </a:r>
            <a:br>
              <a:rPr lang="en-US" sz="2800" dirty="0" smtClean="0"/>
            </a:br>
            <a:r>
              <a:rPr lang="en-US" sz="1800" i="1" dirty="0" smtClean="0"/>
              <a:t>Katie </a:t>
            </a:r>
            <a:r>
              <a:rPr lang="en-US" sz="1800" i="1" dirty="0" err="1"/>
              <a:t>Kayastha</a:t>
            </a:r>
            <a:r>
              <a:rPr lang="en-US" sz="1800" i="1" dirty="0"/>
              <a:t>, </a:t>
            </a:r>
            <a:r>
              <a:rPr lang="en-US" sz="1800" i="1" dirty="0" smtClean="0"/>
              <a:t>Social Studies &amp; Math Teacher (Hauser </a:t>
            </a:r>
            <a:r>
              <a:rPr lang="en-US" sz="1800" i="1" dirty="0" err="1" smtClean="0"/>
              <a:t>Jr</a:t>
            </a:r>
            <a:r>
              <a:rPr lang="en-US" sz="1800" i="1" dirty="0" smtClean="0"/>
              <a:t> High</a:t>
            </a:r>
            <a:r>
              <a:rPr lang="en-US" sz="1800" i="1" dirty="0" smtClean="0"/>
              <a:t>)</a:t>
            </a:r>
            <a:endParaRPr lang="en-US" sz="1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5063564"/>
          </a:xfrm>
        </p:spPr>
        <p:txBody>
          <a:bodyPr>
            <a:noAutofit/>
          </a:bodyPr>
          <a:lstStyle/>
          <a:p>
            <a:r>
              <a:rPr lang="en-US" sz="1600" dirty="0" smtClean="0"/>
              <a:t>Login to PowerSchool</a:t>
            </a:r>
          </a:p>
          <a:p>
            <a:pPr lvl="1"/>
            <a:r>
              <a:rPr lang="en-US" sz="1600" dirty="0" smtClean="0"/>
              <a:t>Password = First Initial of Last Name + Last (4) Digits of SS#</a:t>
            </a:r>
          </a:p>
          <a:p>
            <a:pPr lvl="1"/>
            <a:r>
              <a:rPr lang="en-US" sz="1600" dirty="0" smtClean="0"/>
              <a:t>Example = K3343</a:t>
            </a:r>
          </a:p>
          <a:p>
            <a:r>
              <a:rPr lang="en-US" sz="1600" dirty="0" smtClean="0"/>
              <a:t>Change Password</a:t>
            </a:r>
          </a:p>
          <a:p>
            <a:r>
              <a:rPr lang="en-US" sz="1600" dirty="0" smtClean="0"/>
              <a:t>Taking Attendance</a:t>
            </a:r>
          </a:p>
          <a:p>
            <a:r>
              <a:rPr lang="en-US" sz="1600" dirty="0" smtClean="0"/>
              <a:t>Using Grade Book</a:t>
            </a:r>
          </a:p>
          <a:p>
            <a:pPr lvl="1"/>
            <a:r>
              <a:rPr lang="en-US" sz="1600" dirty="0" smtClean="0"/>
              <a:t>Entering Assignments, Quizzes, Tests, etc.</a:t>
            </a:r>
          </a:p>
          <a:p>
            <a:pPr lvl="1"/>
            <a:r>
              <a:rPr lang="en-US" sz="1600" dirty="0" smtClean="0"/>
              <a:t>Grade Setup – Weighting of Grades</a:t>
            </a:r>
          </a:p>
          <a:p>
            <a:pPr lvl="1"/>
            <a:r>
              <a:rPr lang="en-US" sz="1600" dirty="0" smtClean="0"/>
              <a:t>Comments, Descriptions</a:t>
            </a:r>
          </a:p>
          <a:p>
            <a:r>
              <a:rPr lang="en-US" sz="1600" dirty="0" smtClean="0"/>
              <a:t>Accessing Student Information</a:t>
            </a:r>
          </a:p>
          <a:p>
            <a:r>
              <a:rPr lang="en-US" sz="1600" dirty="0" smtClean="0"/>
              <a:t>Creating Reports</a:t>
            </a:r>
          </a:p>
          <a:p>
            <a:r>
              <a:rPr lang="en-US" sz="1600" dirty="0" smtClean="0"/>
              <a:t>Download PowerSchool App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51500" y="6318244"/>
            <a:ext cx="319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techsupport@district96.org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6970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13236</TotalTime>
  <Words>549</Words>
  <Application>Microsoft Macintosh PowerPoint</Application>
  <PresentationFormat>On-screen Show (4:3)</PresentationFormat>
  <Paragraphs>95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Breeze</vt:lpstr>
      <vt:lpstr>PowerPoint Presentation</vt:lpstr>
      <vt:lpstr>Agenda</vt:lpstr>
      <vt:lpstr>Introductions</vt:lpstr>
      <vt:lpstr>Department Mission</vt:lpstr>
      <vt:lpstr>AESOP System</vt:lpstr>
      <vt:lpstr>Riverside Education Council</vt:lpstr>
      <vt:lpstr>Computer Distribution &amp; Resource Navigation </vt:lpstr>
      <vt:lpstr>Computer Distribution &amp; Resource Navigation  </vt:lpstr>
      <vt:lpstr>PowerSchool: Attendance Reporting &amp; Grade Book Katie Kayastha, Social Studies &amp; Math Teacher (Hauser Jr High)</vt:lpstr>
      <vt:lpstr>Classroom Technology: Demo &amp; Interactive Presentation</vt:lpstr>
      <vt:lpstr>Technology Wrap-Up</vt:lpstr>
    </vt:vector>
  </TitlesOfParts>
  <Company>Riverside District 96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FY 2014 Budget Overview</dc:title>
  <dc:creator>Zack Zayed</dc:creator>
  <cp:lastModifiedBy>Don Tufano</cp:lastModifiedBy>
  <cp:revision>199</cp:revision>
  <cp:lastPrinted>2014-07-30T20:40:36Z</cp:lastPrinted>
  <dcterms:created xsi:type="dcterms:W3CDTF">2013-09-24T14:07:19Z</dcterms:created>
  <dcterms:modified xsi:type="dcterms:W3CDTF">2014-08-19T02:42:56Z</dcterms:modified>
</cp:coreProperties>
</file>